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5486400" cy="7708900"/>
  <p:notesSz cx="54864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6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108325" y="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D0605-0DD2-A14D-8592-888A52C018B0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577850"/>
            <a:ext cx="20574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49275" y="3662363"/>
            <a:ext cx="4387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108325" y="732155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67287-9DEA-9D44-B1CA-8AB1A737A1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0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11480" y="2394756"/>
            <a:ext cx="4663440" cy="165241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2960" y="4368377"/>
            <a:ext cx="3840480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427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88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977640" y="308714"/>
            <a:ext cx="1234440" cy="657754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74320" y="308714"/>
            <a:ext cx="3611880" cy="657754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33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669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3388" y="4953683"/>
            <a:ext cx="4663440" cy="15310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3388" y="3267361"/>
            <a:ext cx="4663440" cy="168632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03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74320" y="1798744"/>
            <a:ext cx="2423160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88920" y="1798744"/>
            <a:ext cx="2423160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4320" y="1725581"/>
            <a:ext cx="2424113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4320" y="2444721"/>
            <a:ext cx="2424113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787015" y="1725581"/>
            <a:ext cx="2425065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787015" y="2444721"/>
            <a:ext cx="2425065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27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63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0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4320" y="306929"/>
            <a:ext cx="1804988" cy="1306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5030" y="306929"/>
            <a:ext cx="3067050" cy="6579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74320" y="1613159"/>
            <a:ext cx="1804988" cy="52731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24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373" y="5396230"/>
            <a:ext cx="3291840" cy="637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75373" y="688804"/>
            <a:ext cx="3291840" cy="46253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75373" y="6033285"/>
            <a:ext cx="3291840" cy="904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52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4320" y="308713"/>
            <a:ext cx="4937760" cy="1284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4320" y="1798744"/>
            <a:ext cx="4937760" cy="508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74320" y="7145009"/>
            <a:ext cx="1280160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74520" y="7145009"/>
            <a:ext cx="1737360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931920" y="7145009"/>
            <a:ext cx="1280160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93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5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2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5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91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Spiralblock-A5-hoch_Vorlage.indd</dc:title>
  <dc:creator>setup</dc:creator>
  <cp:lastModifiedBy>Aleksandar Bejic | druck.at</cp:lastModifiedBy>
  <cp:revision>2</cp:revision>
  <dcterms:created xsi:type="dcterms:W3CDTF">2015-01-16T09:37:09Z</dcterms:created>
  <dcterms:modified xsi:type="dcterms:W3CDTF">2021-02-25T13:28:08Z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